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4" r:id="rId1"/>
  </p:sldMasterIdLst>
  <p:notesMasterIdLst>
    <p:notesMasterId r:id="rId23"/>
  </p:notesMasterIdLst>
  <p:sldIdLst>
    <p:sldId id="256" r:id="rId2"/>
    <p:sldId id="267" r:id="rId3"/>
    <p:sldId id="268" r:id="rId4"/>
    <p:sldId id="269" r:id="rId5"/>
    <p:sldId id="270" r:id="rId6"/>
    <p:sldId id="260" r:id="rId7"/>
    <p:sldId id="261" r:id="rId8"/>
    <p:sldId id="262" r:id="rId9"/>
    <p:sldId id="273" r:id="rId10"/>
    <p:sldId id="274" r:id="rId11"/>
    <p:sldId id="276" r:id="rId12"/>
    <p:sldId id="277" r:id="rId13"/>
    <p:sldId id="275" r:id="rId14"/>
    <p:sldId id="278" r:id="rId15"/>
    <p:sldId id="263" r:id="rId16"/>
    <p:sldId id="264" r:id="rId17"/>
    <p:sldId id="272" r:id="rId18"/>
    <p:sldId id="265" r:id="rId19"/>
    <p:sldId id="271" r:id="rId20"/>
    <p:sldId id="279" r:id="rId21"/>
    <p:sldId id="26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7"/>
    <p:restoredTop sz="52210" autoAdjust="0"/>
  </p:normalViewPr>
  <p:slideViewPr>
    <p:cSldViewPr snapToGrid="0" snapToObjects="1">
      <p:cViewPr>
        <p:scale>
          <a:sx n="60" d="100"/>
          <a:sy n="60" d="100"/>
        </p:scale>
        <p:origin x="153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199C2-D0FB-8B45-B678-EF2FF5086A3C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B1030A-3F1F-CB4C-9072-337171970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351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conceptual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06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logical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96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66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apex.oracle.com</a:t>
            </a:r>
            <a:r>
              <a:rPr lang="en-US" dirty="0" smtClean="0"/>
              <a:t>/</a:t>
            </a:r>
            <a:r>
              <a:rPr lang="en-US" dirty="0" err="1" smtClean="0"/>
              <a:t>pls</a:t>
            </a:r>
            <a:r>
              <a:rPr lang="en-US" dirty="0" smtClean="0"/>
              <a:t>/apex/</a:t>
            </a:r>
            <a:r>
              <a:rPr lang="en-US" dirty="0" err="1" smtClean="0"/>
              <a:t>f?p</a:t>
            </a:r>
            <a:r>
              <a:rPr lang="en-US" dirty="0" smtClean="0"/>
              <a:t>=97580:1:11379693372433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90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Conceptual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22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Description of part 2</a:t>
            </a:r>
            <a:r>
              <a:rPr lang="en-US" baseline="0" dirty="0" smtClean="0"/>
              <a:t> with a few representative screenshots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89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575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09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81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1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26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98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212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84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332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57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228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880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501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971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apex.oracle.com/pls/apex/f?p=97580:1:11379693372433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apex.oracle.com/pls/apex/f?p=98345%3A1%3A9958433002526%3A%3ANO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Applied Research Laboratories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Group f15e4</a:t>
            </a:r>
          </a:p>
          <a:p>
            <a:r>
              <a:rPr lang="en-US" dirty="0" err="1" smtClean="0"/>
              <a:t>Heena</a:t>
            </a:r>
            <a:r>
              <a:rPr lang="en-US" dirty="0" smtClean="0"/>
              <a:t> </a:t>
            </a:r>
            <a:r>
              <a:rPr lang="en-US" dirty="0" err="1" smtClean="0"/>
              <a:t>narottam</a:t>
            </a:r>
            <a:r>
              <a:rPr lang="en-US" dirty="0" smtClean="0"/>
              <a:t>, </a:t>
            </a:r>
            <a:r>
              <a:rPr lang="en-US" dirty="0" err="1" smtClean="0"/>
              <a:t>ryan</a:t>
            </a:r>
            <a:r>
              <a:rPr lang="en-US" dirty="0" smtClean="0"/>
              <a:t> </a:t>
            </a:r>
            <a:r>
              <a:rPr lang="en-US" dirty="0" err="1" smtClean="0"/>
              <a:t>spiegelman</a:t>
            </a:r>
            <a:r>
              <a:rPr lang="en-US" dirty="0" smtClean="0"/>
              <a:t>, and </a:t>
            </a:r>
            <a:r>
              <a:rPr lang="en-US" dirty="0" err="1" smtClean="0"/>
              <a:t>marcus</a:t>
            </a:r>
            <a:r>
              <a:rPr lang="en-US" dirty="0" smtClean="0"/>
              <a:t> </a:t>
            </a:r>
            <a:r>
              <a:rPr lang="en-US" dirty="0" err="1" smtClean="0"/>
              <a:t>cruz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781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38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6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728484" y="3039103"/>
            <a:ext cx="4735033" cy="779794"/>
          </a:xfrm>
        </p:spPr>
        <p:txBody>
          <a:bodyPr/>
          <a:lstStyle/>
          <a:p>
            <a:pPr algn="ctr"/>
            <a:r>
              <a:rPr lang="en-US" dirty="0" smtClean="0">
                <a:hlinkClick r:id="rId2"/>
              </a:rPr>
              <a:t>Live Website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476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Database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Apex mobile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1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91" y="1914274"/>
            <a:ext cx="11111455" cy="35721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44842" y="449179"/>
            <a:ext cx="826168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 smtClean="0">
                <a:latin typeface="+mj-lt"/>
              </a:rPr>
              <a:t>Conceptual Model</a:t>
            </a:r>
            <a:endParaRPr lang="en-US" sz="55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16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8" y="387795"/>
            <a:ext cx="4185138" cy="61674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762" y="1551430"/>
            <a:ext cx="5599067" cy="38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67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65" y="1411705"/>
            <a:ext cx="8672261" cy="48138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9621" y="2462463"/>
            <a:ext cx="3064041" cy="21015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36295" y="352926"/>
            <a:ext cx="87589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+mj-lt"/>
              </a:rPr>
              <a:t>Mobile Application </a:t>
            </a:r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3933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3256" y="-934640"/>
            <a:ext cx="13255256" cy="883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24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 to reality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77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728484" y="3039103"/>
            <a:ext cx="4735033" cy="779794"/>
          </a:xfrm>
        </p:spPr>
        <p:txBody>
          <a:bodyPr/>
          <a:lstStyle/>
          <a:p>
            <a:pPr algn="ctr"/>
            <a:r>
              <a:rPr lang="en-US" dirty="0" smtClean="0">
                <a:hlinkClick r:id="rId3"/>
              </a:rPr>
              <a:t>Live App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797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039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982" y="255182"/>
            <a:ext cx="7688584" cy="636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7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261" y="434777"/>
            <a:ext cx="9267456" cy="616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709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69" y="219622"/>
            <a:ext cx="9692758" cy="645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6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Our Application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Applied research laboratory proposal</a:t>
            </a:r>
          </a:p>
        </p:txBody>
      </p:sp>
    </p:spTree>
    <p:extLst>
      <p:ext uri="{BB962C8B-B14F-4D97-AF65-F5344CB8AC3E}">
        <p14:creationId xmlns:p14="http://schemas.microsoft.com/office/powerpoint/2010/main" val="14137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30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1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291</TotalTime>
  <Words>65</Words>
  <Application>Microsoft Macintosh PowerPoint</Application>
  <PresentationFormat>Widescreen</PresentationFormat>
  <Paragraphs>27</Paragraphs>
  <Slides>21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Calibri</vt:lpstr>
      <vt:lpstr>Calibri Light</vt:lpstr>
      <vt:lpstr>Retrospect</vt:lpstr>
      <vt:lpstr>Applied Research Laboratories</vt:lpstr>
      <vt:lpstr>Data Models</vt:lpstr>
      <vt:lpstr>PowerPoint Presentation</vt:lpstr>
      <vt:lpstr>PowerPoint Presentation</vt:lpstr>
      <vt:lpstr>PowerPoint Presentation</vt:lpstr>
      <vt:lpstr>Our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Live Website Link</vt:lpstr>
      <vt:lpstr>Animal Database</vt:lpstr>
      <vt:lpstr>PowerPoint Presentation</vt:lpstr>
      <vt:lpstr>PowerPoint Presentation</vt:lpstr>
      <vt:lpstr>PowerPoint Presentation</vt:lpstr>
      <vt:lpstr>PowerPoint Presentation</vt:lpstr>
      <vt:lpstr>Live App Link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Research Laboratories</dc:title>
  <dc:creator>Marcus Cruz</dc:creator>
  <cp:lastModifiedBy>Marcus Cruz</cp:lastModifiedBy>
  <cp:revision>14</cp:revision>
  <dcterms:created xsi:type="dcterms:W3CDTF">2015-11-24T02:54:23Z</dcterms:created>
  <dcterms:modified xsi:type="dcterms:W3CDTF">2015-11-24T18:50:16Z</dcterms:modified>
</cp:coreProperties>
</file>

<file path=docProps/thumbnail.jpeg>
</file>